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>
        <p:scale>
          <a:sx n="46" d="100"/>
          <a:sy n="46" d="100"/>
        </p:scale>
        <p:origin x="1037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AAF-71EE-9282-4844-2631A6995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81A36-C0B5-DD28-4A06-4B909211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3B1E-EE3E-3DDE-98F2-BB181D89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803C-C95D-4B07-F193-32D4EBF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CDAD-7494-0AC0-6C30-6566B9C5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4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55E0-71CB-350F-27FE-C6C510EC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E8906-7BD9-0865-6EBD-444F1573C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DFBC-6C4E-F30D-AB6B-BE3C9646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21D6-7B6E-21BA-DB6D-F8E3FB1F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3B7F-B3AB-332F-5BD5-F49798BC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6EF21-5BB8-BB1F-DF91-43790B872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30EE9-8EDB-8CDC-0669-5189E4F3F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291A-198B-3983-8704-620911D0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4E1C-E3FD-E9B8-8415-3E41EB1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A764-0C00-409C-8445-4CF6B9B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02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227-1C91-86B7-0264-3410550D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36A6-9901-133B-FF6D-0AC83EAB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2D76-3C40-5CE3-445E-E4E5EB33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B565C-7962-536D-CA6F-B9722563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1453-8DC7-D22B-4DF2-17501E0A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7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D6F9-123E-42D5-F0A4-FC61AB72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9AE-2670-AD82-9903-8D36086C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53EA-125C-4084-2EB4-568EC5DD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AEC8-99CD-5434-0019-46479A3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E43F-DA3D-4E62-6780-8FEB5D36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2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4740-5A57-8D3A-C63F-ED4F711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5325-34E3-A190-70BC-2E7148803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35E3-CCF5-35C2-BE78-E342BDD4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CA05-243B-6FC5-BEA3-F3380CFC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698E5-0524-2FC1-FBDD-B6EF8CCC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96ACB-51B9-1E0E-B8C1-10B47F9B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5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9937-8185-F578-2368-D395330C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992E-A246-3587-32D2-5090045F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3FB10-6C92-5DAB-4204-8ACBEA2EA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C5A4-035A-6258-352A-D1005F600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44B68-AE43-AC45-059A-9ABCBE36A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0159-F052-82FF-6270-2FB6F0C3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2DB7C-BFCD-AADB-9679-B51CE5C3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8A4975-8B92-DEED-5A04-D629399C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9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4C2F-69D9-3559-1003-034DA5BD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FA47C-0C56-56F1-4BB1-5781686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B4FAB-97F9-3CF4-DCC6-3E6FE3BC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9DB74-AEC4-DE1D-C6D8-6E8C8D7F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01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89ECA-C9C5-8C85-9BF5-45E0346A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E6414-DDEA-5EFE-4081-1E408F7F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0E34-527D-73C6-2D78-78A48C2B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7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F179-CB82-FFC0-E8FD-D526A998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1E4F-F75C-32D9-7696-D374DC1E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7F5EB-7CD4-DF52-6901-E3E68764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068D-6C0B-7EAD-D664-7304F66D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E66BC-1C2C-6DDA-8899-5A583DA7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165E9-7443-3923-D11B-DD2888D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3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C6B7-DB22-6F35-8A05-87A2C0F7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96BFE-5C5E-0670-CCFE-EF30A4A26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114E8-60E6-B9E7-F27D-44DC6D90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3428E-9E59-2CBA-0499-0A2A74AE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8093C-20AF-FD61-96FA-098D4A1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9233-1F11-6FB7-271F-720E4CF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B3729-9A03-8930-B0C7-DC534A65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3D99E-7026-9DC4-8165-39F703E2C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F7CB4-BB9F-C56A-2E46-B4BF57AF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B473F-6A3C-438D-977F-4A7DBB497F51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9E103-8A05-4126-560C-3C68AD8C7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B2953-810E-E950-32CD-6BB49B344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2E5362-6C6C-4BF4-BB9D-15973A5EE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1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range vest with a sign on it&#10;&#10;Description automatically generated">
            <a:extLst>
              <a:ext uri="{FF2B5EF4-FFF2-40B4-BE49-F238E27FC236}">
                <a16:creationId xmlns:a16="http://schemas.microsoft.com/office/drawing/2014/main" id="{9556D1A2-00A3-FDC7-0BFD-DB3A047F3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16" y="2839745"/>
            <a:ext cx="3017168" cy="4018255"/>
          </a:xfrm>
          <a:prstGeom prst="rect">
            <a:avLst/>
          </a:prstGeom>
        </p:spPr>
      </p:pic>
      <p:pic>
        <p:nvPicPr>
          <p:cNvPr id="3" name="Picture 2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0BE6C58C-2C09-7EF9-85A4-045F39C3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2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37A3-5F6F-15F0-9FD9-3CCD4911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Visualize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6E4F-3A77-DACB-651E-399A1B7E4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7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54E-8996-7D82-5B54-AF5B49D2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prove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...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464D-6852-0F9D-DDAC-872EFC15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600" dirty="0"/>
              <a:t>... </a:t>
            </a:r>
            <a:r>
              <a:rPr lang="de-CH" sz="3600" dirty="0" err="1"/>
              <a:t>we</a:t>
            </a:r>
            <a:r>
              <a:rPr lang="de-CH" sz="3600" dirty="0"/>
              <a:t> </a:t>
            </a:r>
            <a:r>
              <a:rPr lang="de-CH" sz="3600" dirty="0" err="1"/>
              <a:t>can</a:t>
            </a:r>
            <a:r>
              <a:rPr lang="de-CH" sz="3600" dirty="0"/>
              <a:t> </a:t>
            </a:r>
            <a:r>
              <a:rPr lang="de-CH" sz="3600" dirty="0" err="1"/>
              <a:t>detect</a:t>
            </a:r>
            <a:r>
              <a:rPr lang="de-CH" sz="3600" dirty="0"/>
              <a:t> </a:t>
            </a:r>
            <a:r>
              <a:rPr lang="de-CH" sz="3600" dirty="0" err="1"/>
              <a:t>object</a:t>
            </a:r>
            <a:endParaRPr lang="de-CH" sz="3600" dirty="0"/>
          </a:p>
          <a:p>
            <a:r>
              <a:rPr lang="de-CH" sz="3600" dirty="0"/>
              <a:t>... </a:t>
            </a:r>
            <a:r>
              <a:rPr lang="de-CH" sz="3600" dirty="0" err="1"/>
              <a:t>we</a:t>
            </a:r>
            <a:r>
              <a:rPr lang="de-CH" sz="3600" dirty="0"/>
              <a:t> </a:t>
            </a:r>
            <a:r>
              <a:rPr lang="de-CH" sz="3600" dirty="0" err="1"/>
              <a:t>can</a:t>
            </a:r>
            <a:r>
              <a:rPr lang="de-CH" sz="3600" dirty="0"/>
              <a:t> </a:t>
            </a:r>
            <a:r>
              <a:rPr lang="de-CH" sz="3600" dirty="0" err="1"/>
              <a:t>structure</a:t>
            </a:r>
            <a:r>
              <a:rPr lang="de-CH" sz="3600" dirty="0"/>
              <a:t> </a:t>
            </a:r>
            <a:r>
              <a:rPr lang="de-CH" sz="3600"/>
              <a:t>data</a:t>
            </a:r>
            <a:endParaRPr lang="de-CH" sz="3600" dirty="0"/>
          </a:p>
          <a:p>
            <a:endParaRPr lang="de-CH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6560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E306A68F-AA9C-629B-E8D6-8520B5C4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988896"/>
            <a:ext cx="4442845" cy="217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A7028-9075-D47C-7312-049EA6F1CF3F}"/>
              </a:ext>
            </a:extLst>
          </p:cNvPr>
          <p:cNvSpPr txBox="1"/>
          <p:nvPr/>
        </p:nvSpPr>
        <p:spPr>
          <a:xfrm>
            <a:off x="353568" y="219456"/>
            <a:ext cx="306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From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BEAD5-A83B-5007-1891-7FBCF82E9522}"/>
              </a:ext>
            </a:extLst>
          </p:cNvPr>
          <p:cNvSpPr txBox="1"/>
          <p:nvPr/>
        </p:nvSpPr>
        <p:spPr>
          <a:xfrm>
            <a:off x="353568" y="3429000"/>
            <a:ext cx="163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Handdrawn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Old</a:t>
            </a:r>
          </a:p>
        </p:txBody>
      </p:sp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3B54F6D-A4D2-2920-9AFF-CA52F2297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69" y="988897"/>
            <a:ext cx="5342083" cy="1836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2E4E4-A755-A6AB-57C8-0EBA11426CC7}"/>
              </a:ext>
            </a:extLst>
          </p:cNvPr>
          <p:cNvSpPr txBox="1"/>
          <p:nvPr/>
        </p:nvSpPr>
        <p:spPr>
          <a:xfrm>
            <a:off x="6581079" y="219456"/>
            <a:ext cx="233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 err="1"/>
              <a:t>To</a:t>
            </a:r>
            <a:r>
              <a:rPr lang="de-CH" sz="4400" dirty="0"/>
              <a:t> </a:t>
            </a:r>
            <a:r>
              <a:rPr lang="de-CH" sz="4400" dirty="0" err="1"/>
              <a:t>this</a:t>
            </a:r>
            <a:r>
              <a:rPr lang="de-CH" sz="4400" dirty="0"/>
              <a:t> ...</a:t>
            </a:r>
            <a:endParaRPr lang="en-GB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C3818-FF1F-F23C-711F-35906FBF3CF6}"/>
              </a:ext>
            </a:extLst>
          </p:cNvPr>
          <p:cNvSpPr txBox="1"/>
          <p:nvPr/>
        </p:nvSpPr>
        <p:spPr>
          <a:xfrm>
            <a:off x="6581079" y="3594917"/>
            <a:ext cx="153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22159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7859-C43E-5E4E-3E22-5F3F05B8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First </a:t>
            </a:r>
            <a:r>
              <a:rPr lang="de-CH" dirty="0" err="1"/>
              <a:t>step</a:t>
            </a:r>
            <a:r>
              <a:rPr lang="de-CH" dirty="0"/>
              <a:t>: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CB89-A2AA-5F2E-C524-51F92F2C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OpenCV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unreliable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solution</a:t>
            </a:r>
            <a:r>
              <a:rPr lang="de-CH" dirty="0"/>
              <a:t>: YOLO</a:t>
            </a:r>
          </a:p>
          <a:p>
            <a:endParaRPr lang="en-GB" dirty="0"/>
          </a:p>
        </p:txBody>
      </p:sp>
      <p:pic>
        <p:nvPicPr>
          <p:cNvPr id="7" name="Picture 6" descr="A screenshot of a map of cars&#10;&#10;Description automatically generated">
            <a:extLst>
              <a:ext uri="{FF2B5EF4-FFF2-40B4-BE49-F238E27FC236}">
                <a16:creationId xmlns:a16="http://schemas.microsoft.com/office/drawing/2014/main" id="{0EF86A68-FDB7-6D9B-B93D-E28F15AD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806"/>
            <a:ext cx="10622280" cy="35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5AB5-8139-DF5B-CF2D-2201E94A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Buuuuut</a:t>
            </a:r>
            <a:r>
              <a:rPr lang="de-CH" dirty="0"/>
              <a:t>...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FE9D-B10D-F843-5A1B-35D2759F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objects</a:t>
            </a:r>
            <a:endParaRPr lang="de-CH" dirty="0"/>
          </a:p>
          <a:p>
            <a:r>
              <a:rPr lang="de-CH" dirty="0"/>
              <a:t>Manual </a:t>
            </a:r>
            <a:r>
              <a:rPr lang="de-CH" dirty="0" err="1"/>
              <a:t>labelling</a:t>
            </a: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labelled</a:t>
            </a:r>
            <a:r>
              <a:rPr lang="de-CH" dirty="0"/>
              <a:t> 5 </a:t>
            </a:r>
            <a:r>
              <a:rPr lang="de-CH" dirty="0" err="1"/>
              <a:t>objects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D7B339F7-C2A7-7D49-2FF5-747AD236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48" y="3429000"/>
            <a:ext cx="5026152" cy="3302728"/>
          </a:xfrm>
          <a:prstGeom prst="rect">
            <a:avLst/>
          </a:prstGeom>
        </p:spPr>
      </p:pic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3793CEDC-8C37-077A-9F82-6629F1786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71" y="2212769"/>
            <a:ext cx="2149026" cy="57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285B9-3604-7FC9-9D26-42288822BD4D}"/>
              </a:ext>
            </a:extLst>
          </p:cNvPr>
          <p:cNvSpPr txBox="1"/>
          <p:nvPr/>
        </p:nvSpPr>
        <p:spPr>
          <a:xfrm>
            <a:off x="1682496" y="4001294"/>
            <a:ext cx="4039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400" dirty="0"/>
              <a:t>And </a:t>
            </a:r>
            <a:r>
              <a:rPr lang="de-CH" sz="4400" dirty="0" err="1"/>
              <a:t>tadaaaaa</a:t>
            </a:r>
            <a:r>
              <a:rPr lang="de-CH" sz="4400" dirty="0"/>
              <a:t>...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425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FAFA-2B8F-C7DB-77FF-70338487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problem</a:t>
            </a:r>
            <a:endParaRPr lang="en-GB" dirty="0"/>
          </a:p>
        </p:txBody>
      </p:sp>
      <p:pic>
        <p:nvPicPr>
          <p:cNvPr id="10" name="Content Placeholder 9" descr="A diagram of a trackpoint&#10;&#10;Description automatically generated with medium confidence">
            <a:extLst>
              <a:ext uri="{FF2B5EF4-FFF2-40B4-BE49-F238E27FC236}">
                <a16:creationId xmlns:a16="http://schemas.microsoft.com/office/drawing/2014/main" id="{64579774-5EC5-0CBD-1EFF-CB0B1931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208"/>
            <a:ext cx="10515600" cy="353814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C8815-0EDF-3DE2-7874-1E3E5057A4CD}"/>
              </a:ext>
            </a:extLst>
          </p:cNvPr>
          <p:cNvSpPr txBox="1"/>
          <p:nvPr/>
        </p:nvSpPr>
        <p:spPr>
          <a:xfrm>
            <a:off x="1325880" y="1827615"/>
            <a:ext cx="6250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YOLO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handle 640x640 </a:t>
            </a:r>
            <a:r>
              <a:rPr lang="de-CH" sz="2400" dirty="0" err="1"/>
              <a:t>pixels</a:t>
            </a:r>
            <a:r>
              <a:rPr lang="de-CH" sz="2400" dirty="0"/>
              <a:t> at </a:t>
            </a:r>
            <a:r>
              <a:rPr lang="de-CH" sz="2400" dirty="0" err="1"/>
              <a:t>once</a:t>
            </a:r>
            <a:r>
              <a:rPr lang="de-CH" sz="2400" dirty="0"/>
              <a:t>.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107A3-C679-D2B4-FB4C-B56E7ADC9613}"/>
              </a:ext>
            </a:extLst>
          </p:cNvPr>
          <p:cNvSpPr txBox="1"/>
          <p:nvPr/>
        </p:nvSpPr>
        <p:spPr>
          <a:xfrm>
            <a:off x="2209800" y="6101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trackjoints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8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tracknumbers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3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8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ain&#10;&#10;Description automatically generated">
            <a:extLst>
              <a:ext uri="{FF2B5EF4-FFF2-40B4-BE49-F238E27FC236}">
                <a16:creationId xmlns:a16="http://schemas.microsoft.com/office/drawing/2014/main" id="{FF0207E7-35BF-B29A-35A1-8D3A17CB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/>
          <a:stretch/>
        </p:blipFill>
        <p:spPr>
          <a:xfrm>
            <a:off x="15218" y="1827615"/>
            <a:ext cx="12176782" cy="3411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E07C9-ECE6-E288-5953-4D92D0B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Split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C177-5D46-B414-599E-4B6CEE455DC4}"/>
              </a:ext>
            </a:extLst>
          </p:cNvPr>
          <p:cNvSpPr txBox="1"/>
          <p:nvPr/>
        </p:nvSpPr>
        <p:spPr>
          <a:xfrm>
            <a:off x="1325880" y="1827615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Sliding</a:t>
            </a:r>
            <a:r>
              <a:rPr lang="de-CH" sz="2400" dirty="0"/>
              <a:t> </a:t>
            </a:r>
            <a:r>
              <a:rPr lang="de-CH" sz="2400" dirty="0" err="1"/>
              <a:t>window</a:t>
            </a:r>
            <a:r>
              <a:rPr lang="de-CH" sz="2400" dirty="0"/>
              <a:t> </a:t>
            </a:r>
            <a:r>
              <a:rPr lang="de-CH" sz="2400" dirty="0" err="1"/>
              <a:t>approach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D4A35-F2A0-7EFC-FD6B-F443226D532D}"/>
              </a:ext>
            </a:extLst>
          </p:cNvPr>
          <p:cNvSpPr txBox="1"/>
          <p:nvPr/>
        </p:nvSpPr>
        <p:spPr>
          <a:xfrm>
            <a:off x="838200" y="523867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radzaehler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21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tracknumber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14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weiche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8</a:t>
            </a:r>
            <a:br>
              <a:rPr lang="en-GB" dirty="0"/>
            </a:b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Symbol: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mainsignal</a:t>
            </a:r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, Count: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00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3C23-78E6-A6F3-6E92-6DC1F53D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text</a:t>
            </a:r>
            <a:endParaRPr lang="en-GB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108C2E6-BCF8-B49E-9BD8-A597CEC1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770"/>
            <a:ext cx="4894462" cy="3513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F91DC-1D0A-65AD-481B-B714C55D516B}"/>
              </a:ext>
            </a:extLst>
          </p:cNvPr>
          <p:cNvSpPr txBox="1"/>
          <p:nvPr/>
        </p:nvSpPr>
        <p:spPr>
          <a:xfrm>
            <a:off x="6096000" y="1987296"/>
            <a:ext cx="61796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Optical </a:t>
            </a:r>
            <a:r>
              <a:rPr lang="de-CH" sz="2800" dirty="0" err="1"/>
              <a:t>character</a:t>
            </a:r>
            <a:r>
              <a:rPr lang="de-CH" sz="2800" dirty="0"/>
              <a:t> </a:t>
            </a:r>
            <a:r>
              <a:rPr lang="de-CH" sz="2800" dirty="0" err="1"/>
              <a:t>recognition</a:t>
            </a:r>
            <a:r>
              <a:rPr lang="de-CH" sz="2800" dirty="0"/>
              <a:t> (OCR)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Match </a:t>
            </a:r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object</a:t>
            </a:r>
            <a:r>
              <a:rPr lang="de-CH" sz="2800" dirty="0"/>
              <a:t> </a:t>
            </a:r>
            <a:r>
              <a:rPr lang="de-CH" sz="2800" dirty="0" err="1"/>
              <a:t>coordinates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Win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Problem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another</a:t>
            </a:r>
            <a:r>
              <a:rPr lang="de-CH" sz="2800" dirty="0"/>
              <a:t> </a:t>
            </a:r>
            <a:r>
              <a:rPr lang="de-CH" sz="2800" dirty="0" err="1"/>
              <a:t>day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4708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807-620D-BDB9-7F69-5EB5581E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A786-DF21-31C0-A5A2-A625EC6DB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Follow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lines</a:t>
            </a:r>
            <a:endParaRPr lang="de-CH" dirty="0"/>
          </a:p>
          <a:p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objects</a:t>
            </a: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JSON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2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1AD-63D9-ED62-AF0E-7D718D42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JSON</a:t>
            </a:r>
            <a:endParaRPr lang="en-GB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239050-A526-B1D4-393F-32FD84CFD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8901"/>
            <a:ext cx="3320085" cy="3555367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5330126-4F2F-D163-E232-67EEEB6F9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79" y="2400211"/>
            <a:ext cx="5337215" cy="34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Cascadia Mono</vt:lpstr>
      <vt:lpstr>Office Theme</vt:lpstr>
      <vt:lpstr>PowerPoint Presentation</vt:lpstr>
      <vt:lpstr>PowerPoint Presentation</vt:lpstr>
      <vt:lpstr>First step: Object detection</vt:lpstr>
      <vt:lpstr>Buuuuut...</vt:lpstr>
      <vt:lpstr>Onto the next problem</vt:lpstr>
      <vt:lpstr>Split the image</vt:lpstr>
      <vt:lpstr>What about the text</vt:lpstr>
      <vt:lpstr>Structuring the data</vt:lpstr>
      <vt:lpstr>JSON</vt:lpstr>
      <vt:lpstr>Visualize</vt:lpstr>
      <vt:lpstr>We prove that...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Altermatt (s)</dc:creator>
  <cp:lastModifiedBy>Adrian Altermatt (s)</cp:lastModifiedBy>
  <cp:revision>2</cp:revision>
  <dcterms:created xsi:type="dcterms:W3CDTF">2024-11-02T22:14:39Z</dcterms:created>
  <dcterms:modified xsi:type="dcterms:W3CDTF">2024-11-03T10:39:19Z</dcterms:modified>
</cp:coreProperties>
</file>